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Native support for 5G.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Users will have more control over app access to location info, shared files and repositories like Photos and Videos. </a:t>
            </a:r>
            <a:endParaRPr lang="en-US"/>
          </a:p>
          <a:p>
            <a:endParaRPr lang="en-US"/>
          </a:p>
          <a:p>
            <a:r>
              <a:rPr lang="en-US"/>
              <a:t>Another helpful change: instead of apps automatically switching focus when they have an Activity in the background (like an alarm or call), . </a:t>
            </a:r>
            <a:endParaRPr lang="en-US"/>
          </a:p>
          <a:p>
            <a:endParaRPr lang="en-US"/>
          </a:p>
          <a:p>
            <a:r>
              <a:rPr lang="en-US"/>
              <a:t>Scoped Storage – which allows users to control how apps access external storage (say, in a MicroSD card). It will also better protect users from being identified by restricting access to non-resettable device identifiers, like your phone's serial number and/or IMEI, and randomizing its MAC address when connected to different Wi-Fi networks.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" altLang="en-US"/>
              <a:t>Live Caption, which can automatically create captions for audio and videos. The feature can be used offline.</a:t>
            </a:r>
            <a:endParaRPr lang="" altLang="en-US"/>
          </a:p>
          <a:p>
            <a:r>
              <a:rPr lang="" altLang="en-US"/>
              <a:t>NLP</a:t>
            </a:r>
            <a:br>
              <a:rPr lang="" altLang="en-US"/>
            </a:br>
            <a:r>
              <a:rPr lang="" altLang="en-US"/>
              <a:t>without network</a:t>
            </a:r>
            <a:endParaRPr lang="" altLang="en-US"/>
          </a:p>
          <a:p>
            <a:endParaRPr lang="en-US"/>
          </a:p>
          <a:p>
            <a:r>
              <a:rPr lang="en-US"/>
              <a:t>Project Euphonia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0400" y="2869565"/>
            <a:ext cx="8331200" cy="1118870"/>
          </a:xfrm>
        </p:spPr>
        <p:txBody>
          <a:bodyPr>
            <a:normAutofit/>
          </a:bodyPr>
          <a:p>
            <a:r>
              <a:rPr lang="" altLang="en-US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What's new in Android ?</a:t>
            </a:r>
            <a:endParaRPr lang="" altLang="en-US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20" y="440690"/>
            <a:ext cx="5151755" cy="509905"/>
          </a:xfrm>
        </p:spPr>
        <p:txBody>
          <a:bodyPr>
            <a:noAutofit/>
          </a:bodyPr>
          <a:p>
            <a:pPr algn="l"/>
            <a:r>
              <a:rPr lang="" altLang="en-US" sz="2800"/>
              <a:t>Alarm stop by voice</a:t>
            </a:r>
            <a:endParaRPr lang="" altLang="en-US" sz="2800"/>
          </a:p>
        </p:txBody>
      </p:sp>
      <p:pic>
        <p:nvPicPr>
          <p:cNvPr id="3" name="Picture 2" descr="stop-alarm-voice"/>
          <p:cNvPicPr>
            <a:picLocks noChangeAspect="1"/>
          </p:cNvPicPr>
          <p:nvPr/>
        </p:nvPicPr>
        <p:blipFill>
          <a:blip r:embed="rId2">
            <a:lum contrast="12000"/>
          </a:blip>
          <a:srcRect l="48897" t="24576" r="15593" b="26161"/>
          <a:stretch>
            <a:fillRect/>
          </a:stretch>
        </p:blipFill>
        <p:spPr>
          <a:xfrm>
            <a:off x="3025775" y="1249045"/>
            <a:ext cx="6140450" cy="47872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20" y="440690"/>
            <a:ext cx="5151755" cy="509905"/>
          </a:xfrm>
        </p:spPr>
        <p:txBody>
          <a:bodyPr>
            <a:noAutofit/>
          </a:bodyPr>
          <a:p>
            <a:pPr algn="l"/>
            <a:r>
              <a:rPr lang="" altLang="en-US" sz="2400"/>
              <a:t>Android Q (10)</a:t>
            </a:r>
            <a:endParaRPr lang="" altLang="en-US" sz="2400"/>
          </a:p>
        </p:txBody>
      </p:sp>
      <p:pic>
        <p:nvPicPr>
          <p:cNvPr id="5" name="Picture 4" descr="EP_mataQ_D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770" y="710565"/>
            <a:ext cx="4443095" cy="59251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20" y="440690"/>
            <a:ext cx="5151755" cy="509905"/>
          </a:xfrm>
        </p:spPr>
        <p:txBody>
          <a:bodyPr>
            <a:noAutofit/>
          </a:bodyPr>
          <a:p>
            <a:pPr algn="l"/>
            <a:r>
              <a:rPr lang="en-US" altLang="en-US" sz="2400"/>
              <a:t>Foldable support</a:t>
            </a:r>
            <a:endParaRPr lang="en-US" altLang="en-US" sz="2400"/>
          </a:p>
        </p:txBody>
      </p:sp>
      <p:pic>
        <p:nvPicPr>
          <p:cNvPr id="5" name="Picture 4" descr="sour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1323340"/>
            <a:ext cx="9147810" cy="5146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20" y="440690"/>
            <a:ext cx="6929755" cy="509905"/>
          </a:xfrm>
        </p:spPr>
        <p:txBody>
          <a:bodyPr>
            <a:noAutofit/>
          </a:bodyPr>
          <a:p>
            <a:pPr algn="l"/>
            <a:r>
              <a:rPr lang="en-US" altLang="en-US" sz="2400"/>
              <a:t>Android Q 'bubbles' multitasking</a:t>
            </a:r>
            <a:endParaRPr lang="en-US" altLang="en-US" sz="2400"/>
          </a:p>
        </p:txBody>
      </p:sp>
      <p:pic>
        <p:nvPicPr>
          <p:cNvPr id="3" name="Picture 2" descr="woz5E3ugMcW7PMCKBUxbkb-650-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920" y="1032510"/>
            <a:ext cx="4836795" cy="5268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20" y="440690"/>
            <a:ext cx="9229090" cy="509905"/>
          </a:xfrm>
        </p:spPr>
        <p:txBody>
          <a:bodyPr>
            <a:noAutofit/>
          </a:bodyPr>
          <a:p>
            <a:pPr algn="l"/>
            <a:r>
              <a:rPr lang="en-US" altLang="en-US" sz="2400"/>
              <a:t>Dark Theme, the system-wide dark mode</a:t>
            </a:r>
            <a:endParaRPr lang="en-US" altLang="en-US" sz="2400"/>
          </a:p>
        </p:txBody>
      </p:sp>
      <p:pic>
        <p:nvPicPr>
          <p:cNvPr id="3" name="Picture 2" descr="Android-Q-dark-mode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135" y="950595"/>
            <a:ext cx="8253730" cy="55041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20" y="440690"/>
            <a:ext cx="8103870" cy="509905"/>
          </a:xfrm>
        </p:spPr>
        <p:txBody>
          <a:bodyPr>
            <a:noAutofit/>
          </a:bodyPr>
          <a:p>
            <a:pPr algn="l"/>
            <a:r>
              <a:rPr lang="en-US" altLang="en-US" sz="2400"/>
              <a:t>New Android Q privacy features</a:t>
            </a:r>
            <a:endParaRPr lang="en-US" altLang="en-US" sz="2400"/>
          </a:p>
        </p:txBody>
      </p:sp>
      <p:pic>
        <p:nvPicPr>
          <p:cNvPr id="3" name="Picture 2" descr="vpavic_190501_3400_0168"/>
          <p:cNvPicPr>
            <a:picLocks noChangeAspect="1"/>
          </p:cNvPicPr>
          <p:nvPr/>
        </p:nvPicPr>
        <p:blipFill>
          <a:blip r:embed="rId2"/>
          <a:srcRect l="18930" r="10656"/>
          <a:stretch>
            <a:fillRect/>
          </a:stretch>
        </p:blipFill>
        <p:spPr>
          <a:xfrm>
            <a:off x="6000750" y="950595"/>
            <a:ext cx="5798820" cy="54902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920" y="1327150"/>
            <a:ext cx="53987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/>
              <a:t>more controle over app access to permissions (reminder).</a:t>
            </a:r>
            <a:endParaRPr lang="" altLang="en-US"/>
          </a:p>
          <a:p>
            <a:pPr indent="0">
              <a:buFont typeface="Arial" panose="020B0604020202020204" pitchFamily="34" charset="0"/>
              <a:buNone/>
            </a:pP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appmakers can opt to send high-priority notifications first</a:t>
            </a:r>
            <a:r>
              <a:rPr lang="" altLang="en-US"/>
              <a:t>.</a:t>
            </a:r>
            <a:endParaRPr lang="" altLang="en-US"/>
          </a:p>
          <a:p>
            <a:pPr indent="0">
              <a:buFont typeface="Arial" panose="020B0604020202020204" pitchFamily="34" charset="0"/>
              <a:buNone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security updates in the background</a:t>
            </a:r>
            <a:r>
              <a:rPr lang="" altLang="en-US"/>
              <a:t>.</a:t>
            </a:r>
            <a:endParaRPr lang="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20" y="440690"/>
            <a:ext cx="5151755" cy="509905"/>
          </a:xfrm>
        </p:spPr>
        <p:txBody>
          <a:bodyPr>
            <a:noAutofit/>
          </a:bodyPr>
          <a:p>
            <a:pPr algn="l"/>
            <a:r>
              <a:rPr lang="" altLang="en-US" sz="2400"/>
              <a:t>Live Caption</a:t>
            </a:r>
            <a:endParaRPr lang="" altLang="en-US" sz="2400"/>
          </a:p>
        </p:txBody>
      </p:sp>
      <p:pic>
        <p:nvPicPr>
          <p:cNvPr id="3" name="Picture 2" descr="vpavic_190501_3400_00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918845"/>
            <a:ext cx="8293735" cy="5529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20" y="440690"/>
            <a:ext cx="6513830" cy="509905"/>
          </a:xfrm>
        </p:spPr>
        <p:txBody>
          <a:bodyPr>
            <a:noAutofit/>
          </a:bodyPr>
          <a:p>
            <a:pPr algn="l"/>
            <a:r>
              <a:rPr lang="en-US" sz="2400">
                <a:sym typeface="+mn-ea"/>
              </a:rPr>
              <a:t>Project Euphonia</a:t>
            </a:r>
            <a:endParaRPr lang="en-US" altLang="en-US" sz="2400">
              <a:sym typeface="+mn-ea"/>
            </a:endParaRPr>
          </a:p>
        </p:txBody>
      </p:sp>
      <p:pic>
        <p:nvPicPr>
          <p:cNvPr id="3" name="Picture 2" descr="project-euphonia-gro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61110"/>
            <a:ext cx="95250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20" y="440690"/>
            <a:ext cx="5151755" cy="509905"/>
          </a:xfrm>
        </p:spPr>
        <p:txBody>
          <a:bodyPr>
            <a:noAutofit/>
          </a:bodyPr>
          <a:p>
            <a:pPr algn="l"/>
            <a:r>
              <a:rPr lang="en-US" altLang="en-US" sz="2400"/>
              <a:t>Family Link</a:t>
            </a:r>
            <a:endParaRPr lang="en-US" altLang="en-US" sz="2400"/>
          </a:p>
        </p:txBody>
      </p:sp>
      <p:pic>
        <p:nvPicPr>
          <p:cNvPr id="3" name="Picture 2" descr="google-family-lin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62660"/>
            <a:ext cx="10058400" cy="49333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WPS Presentation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7" baseType="lpstr">
      <vt:lpstr>Arial</vt:lpstr>
      <vt:lpstr>SimSun</vt:lpstr>
      <vt:lpstr>Wingdings</vt:lpstr>
      <vt:lpstr/>
      <vt:lpstr>Arial Unicode MS</vt:lpstr>
      <vt:lpstr>Calibri Light</vt:lpstr>
      <vt:lpstr>Lucida Sans</vt:lpstr>
      <vt:lpstr>Calibri</vt:lpstr>
      <vt:lpstr>微软雅黑</vt:lpstr>
      <vt:lpstr>WenQuanYi Micro Hei</vt:lpstr>
      <vt:lpstr>Chancera</vt:lpstr>
      <vt:lpstr>Blacksmith Delight SemiWide</vt:lpstr>
      <vt:lpstr>Times New Roman</vt:lpstr>
      <vt:lpstr>Xenogears</vt:lpstr>
      <vt:lpstr>#44 Font Condensed</vt:lpstr>
      <vt:lpstr>#44 Font Expanded</vt:lpstr>
      <vt:lpstr>#44 Font Italic</vt:lpstr>
      <vt:lpstr>#44 Font Shadow</vt:lpstr>
      <vt:lpstr>_Nemad</vt:lpstr>
      <vt:lpstr>{PixelFlag}</vt:lpstr>
      <vt:lpstr>Æ Systematic TT BRK</vt:lpstr>
      <vt:lpstr>Ænigma Scrawl 4 BRK</vt:lpstr>
      <vt:lpstr>00 Starmap Truetype</vt:lpstr>
      <vt:lpstr>10 Cent Soviet</vt:lpstr>
      <vt:lpstr>10 Minutes</vt:lpstr>
      <vt:lpstr>11S01 Black Tuesday</vt:lpstr>
      <vt:lpstr>Office Theme</vt:lpstr>
      <vt:lpstr>PowerPoint 演示文稿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  <vt:lpstr>Title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What's new in Android ?</dc:title>
  <dc:creator>timodz</dc:creator>
  <cp:lastModifiedBy>timodz</cp:lastModifiedBy>
  <cp:revision>46</cp:revision>
  <dcterms:created xsi:type="dcterms:W3CDTF">2019-06-22T09:40:50Z</dcterms:created>
  <dcterms:modified xsi:type="dcterms:W3CDTF">2019-06-22T09:40:50Z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